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3" d="100"/>
          <a:sy n="173" d="100"/>
        </p:scale>
        <p:origin x="-16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760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942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15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58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391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08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031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158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53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1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48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EE578-B99D-48DD-A741-EF35AD267CB4}" type="datetimeFigureOut">
              <a:rPr lang="ko-KR" altLang="en-US" smtClean="0"/>
              <a:t>2015-10-09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354A-3124-453E-99B9-C82883278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1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917106" y="681679"/>
            <a:ext cx="1296144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HDMI Connector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3295398" y="539741"/>
            <a:ext cx="1584176" cy="80102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DVI to RGB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Convertor IC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6012160" y="505073"/>
            <a:ext cx="2880320" cy="129614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800x480 </a:t>
            </a:r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LCD Panel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Capacitive 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Touch-sensor glass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3295626" y="1412776"/>
            <a:ext cx="1636642" cy="79208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EEPROM 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EDID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오른쪽 화살표 7"/>
          <p:cNvSpPr/>
          <p:nvPr/>
        </p:nvSpPr>
        <p:spPr>
          <a:xfrm>
            <a:off x="2280383" y="845462"/>
            <a:ext cx="948912" cy="36004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DVI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왼쪽 화살표 9"/>
          <p:cNvSpPr/>
          <p:nvPr/>
        </p:nvSpPr>
        <p:spPr>
          <a:xfrm>
            <a:off x="2277126" y="1645325"/>
            <a:ext cx="952169" cy="360040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2-wire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오른쪽 화살표 10"/>
          <p:cNvSpPr/>
          <p:nvPr/>
        </p:nvSpPr>
        <p:spPr>
          <a:xfrm>
            <a:off x="4962460" y="797020"/>
            <a:ext cx="977691" cy="36004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24bit RGB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917106" y="2699006"/>
            <a:ext cx="1296144" cy="1440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USB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Connector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2283034" y="2834623"/>
            <a:ext cx="946262" cy="36004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VBUS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295626" y="2602074"/>
            <a:ext cx="1636642" cy="79208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Power supply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5965230" y="2602074"/>
            <a:ext cx="1636642" cy="79208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Backlight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LED Driver IC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위쪽 화살표 15"/>
          <p:cNvSpPr/>
          <p:nvPr/>
        </p:nvSpPr>
        <p:spPr>
          <a:xfrm>
            <a:off x="6603531" y="1841203"/>
            <a:ext cx="360039" cy="709201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LED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오른쪽 화살표 16"/>
          <p:cNvSpPr/>
          <p:nvPr/>
        </p:nvSpPr>
        <p:spPr>
          <a:xfrm>
            <a:off x="5019257" y="2818098"/>
            <a:ext cx="864096" cy="36004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295398" y="3466170"/>
            <a:ext cx="1636642" cy="79208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USB to I2C 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bus bridge MCU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왼쪽 화살표 18"/>
          <p:cNvSpPr/>
          <p:nvPr/>
        </p:nvSpPr>
        <p:spPr>
          <a:xfrm>
            <a:off x="5019256" y="3671871"/>
            <a:ext cx="2145031" cy="360040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I2C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7255838" y="3466170"/>
            <a:ext cx="1636642" cy="79208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Capacitive touchscreen</a:t>
            </a:r>
          </a:p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Controller IC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왼쪽 화살표 20"/>
          <p:cNvSpPr/>
          <p:nvPr/>
        </p:nvSpPr>
        <p:spPr>
          <a:xfrm>
            <a:off x="2268263" y="3671177"/>
            <a:ext cx="960137" cy="360040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USB Data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아래쪽 화살표 21"/>
          <p:cNvSpPr/>
          <p:nvPr/>
        </p:nvSpPr>
        <p:spPr>
          <a:xfrm>
            <a:off x="8028384" y="1841203"/>
            <a:ext cx="360040" cy="1577883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Cap</a:t>
            </a:r>
            <a:endParaRPr lang="ko-KR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55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47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</dc:creator>
  <cp:lastModifiedBy>j</cp:lastModifiedBy>
  <cp:revision>3</cp:revision>
  <dcterms:created xsi:type="dcterms:W3CDTF">2015-10-09T09:04:48Z</dcterms:created>
  <dcterms:modified xsi:type="dcterms:W3CDTF">2015-10-09T09:32:33Z</dcterms:modified>
</cp:coreProperties>
</file>